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548640" cy="6858000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0"/>
            <a:ext cx="5486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4630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BLUEPRINT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7280" y="18288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四大流程详解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1097280" y="31089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一份可以对外发的服务全景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09728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0876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92024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33172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4320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15468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56616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7764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8912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0060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97280" y="5852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出海服务全景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418320" y="58521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v1.0  · 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出海服务全景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内容一览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从单项接入，到组合成完整链路。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292608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92608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3063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30175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数字化基建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71600" y="3474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单项也可以做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37947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官网 / 独立站、内部系统与集成。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292608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292608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6" name="Text 14"/>
          <p:cNvSpPr/>
          <p:nvPr/>
        </p:nvSpPr>
        <p:spPr>
          <a:xfrm>
            <a:off x="6309360" y="3063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949440" y="30175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海外公司设立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949440" y="3474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合作原则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09360" y="37947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香港 / 新加坡 / 美国等主体。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448056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8640" y="448056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46177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71600" y="45720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出口单证与报关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371600" y="50292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典型合作流程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31520" y="5349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产品资质、单证、AEO 报关协同。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126480" y="448056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26480" y="448056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8" name="Text 26"/>
          <p:cNvSpPr/>
          <p:nvPr/>
        </p:nvSpPr>
        <p:spPr>
          <a:xfrm>
            <a:off x="6309360" y="46177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6949440" y="45720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海外市场 0→1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6949440" y="50292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开始之前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309360" y="5349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目标市场研判、获客、英文内容。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出海服务全景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四大服务 · 一张图看全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任意一项可单独启动，也可按阶段组合。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2296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7724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7724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数字化基建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7724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官网 / 独立站、内部系统与集成。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7724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56692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公司官网 / 独立站设计与上线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5870448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内部系统集成与数据流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6071616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英文文案与 SEO 起点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6272784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可对接支付与收汇路径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8328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5760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61188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61188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海外公司设立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361188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香港 / 新加坡 / 美国等主体。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61188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30" name="Shape 28"/>
          <p:cNvSpPr/>
          <p:nvPr/>
        </p:nvSpPr>
        <p:spPr>
          <a:xfrm>
            <a:off x="3657600" y="56692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1" name="Text 29"/>
          <p:cNvSpPr/>
          <p:nvPr/>
        </p:nvSpPr>
        <p:spPr>
          <a:xfrm>
            <a:off x="379476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持牌秘书公司执行注册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657600" y="5870448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3" name="Text 31"/>
          <p:cNvSpPr/>
          <p:nvPr/>
        </p:nvSpPr>
        <p:spPr>
          <a:xfrm>
            <a:off x="379476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银行开户协调与尽调支持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657600" y="6071616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5" name="Text 33"/>
          <p:cNvSpPr/>
          <p:nvPr/>
        </p:nvSpPr>
        <p:spPr>
          <a:xfrm>
            <a:off x="379476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合规与年检节奏梳理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657600" y="6272784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7" name="Text 35"/>
          <p:cNvSpPr/>
          <p:nvPr/>
        </p:nvSpPr>
        <p:spPr>
          <a:xfrm>
            <a:off x="379476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架构与控股关系设计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21792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49224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9224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644652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44652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出口单证与报关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644652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产品资质、单证、AEO 报关协同。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44652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5" name="Shape 43"/>
          <p:cNvSpPr/>
          <p:nvPr/>
        </p:nvSpPr>
        <p:spPr>
          <a:xfrm>
            <a:off x="6492240" y="56692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6" name="Text 44"/>
          <p:cNvSpPr/>
          <p:nvPr/>
        </p:nvSpPr>
        <p:spPr>
          <a:xfrm>
            <a:off x="662940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品类管制与许可证梳理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492240" y="5870448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8" name="Text 46"/>
          <p:cNvSpPr/>
          <p:nvPr/>
        </p:nvSpPr>
        <p:spPr>
          <a:xfrm>
            <a:off x="662940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商业发票 / 装箱单 / 原产地证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6492240" y="6071616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0" name="Text 48"/>
          <p:cNvSpPr/>
          <p:nvPr/>
        </p:nvSpPr>
        <p:spPr>
          <a:xfrm>
            <a:off x="662940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AEO 报关行协同与单据复核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6492240" y="6272784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2" name="Text 50"/>
          <p:cNvSpPr/>
          <p:nvPr/>
        </p:nvSpPr>
        <p:spPr>
          <a:xfrm>
            <a:off x="662940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退税与外汇结算路径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905256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932688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932688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56" name="Text 54"/>
          <p:cNvSpPr/>
          <p:nvPr/>
        </p:nvSpPr>
        <p:spPr>
          <a:xfrm>
            <a:off x="928116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928116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海外市场 0→1</a:t>
            </a:r>
            <a:endParaRPr lang="en-US" sz="2000" dirty="0"/>
          </a:p>
        </p:txBody>
      </p:sp>
      <p:sp>
        <p:nvSpPr>
          <p:cNvPr id="58" name="Text 56"/>
          <p:cNvSpPr/>
          <p:nvPr/>
        </p:nvSpPr>
        <p:spPr>
          <a:xfrm>
            <a:off x="928116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目标市场研判、获客、英文内容。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928116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60" name="Shape 58"/>
          <p:cNvSpPr/>
          <p:nvPr/>
        </p:nvSpPr>
        <p:spPr>
          <a:xfrm>
            <a:off x="9326880" y="56692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1" name="Text 59"/>
          <p:cNvSpPr/>
          <p:nvPr/>
        </p:nvSpPr>
        <p:spPr>
          <a:xfrm>
            <a:off x="946404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目标市场画像与渠道研判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9326880" y="5870448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3" name="Text 61"/>
          <p:cNvSpPr/>
          <p:nvPr/>
        </p:nvSpPr>
        <p:spPr>
          <a:xfrm>
            <a:off x="946404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英文内容生产与发布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9326880" y="6071616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5" name="Text 63"/>
          <p:cNvSpPr/>
          <p:nvPr/>
        </p:nvSpPr>
        <p:spPr>
          <a:xfrm>
            <a:off x="946404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冷启动获客与首批客户验证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9326880" y="6272784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7" name="Text 65"/>
          <p:cNvSpPr/>
          <p:nvPr/>
        </p:nvSpPr>
        <p:spPr>
          <a:xfrm>
            <a:off x="946404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转化与留存数据看板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出海服务全景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数字化基建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痛点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没有独立站 / 仅有电商平台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官网与系统分散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无法沉淀用户数据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收汇链路未贯通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我的角色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官网 / 独立站选型与上线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内容与 SEO 基础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内部系统集成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支付与收汇通道对接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交付物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可上线的官网 / 独立站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系统集成图与文档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英文内容与 SEO 基线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支付与收汇测试报告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单点入口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只做官网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只做一次集成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只做英文内容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只做收汇通道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出海服务全景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海外公司设立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痛点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海外主体该不该设 / 选哪里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开户尽调通过率低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架构与税务成本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年检与合规节奏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我的角色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秘书公司协调注册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银行开户资料与尽调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架构与控股建议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年检与合规日历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交付物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注册证书 / 商业登记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银行账户与开户档案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架构与控股关系图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合规与年检清单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单点入口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只做官网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只做一次集成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只做英文内容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只做收汇通道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出海服务全景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出口单证与报关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痛点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品类管制 / 单证不清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报关延误影响交付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退税与外汇路径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AEO 资质门槛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我的角色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许可证与单证清单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报关行协同与复核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退税与外汇路径设计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风险与应急处置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交付物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许可证 / 备案清单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报关单与放行记录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退税与外汇结算清单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复盘与风险点文档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单点入口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只做官网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只做一次集成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只做英文内容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只做收汇通道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出海服务全景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F8717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海外市场 0→1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痛点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不知道从哪一国切入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英文内容没体系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获客成本难控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转化与留存无看板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我的角色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目标市场研判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英文内容体系搭建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冷启动与首批客户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数据看板与复盘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交付物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市场研判与渠道清单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英文内容与发布记录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首批客户与转化数据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复盘与下季计划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单点入口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只做官网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只做一次集成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只做英文内容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只做收汇通道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出海服务全景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单项也可以做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只做其中一项，当然可以。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22D3EE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77240" y="3154680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23444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只做官网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数字化基建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38328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34D399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11880" y="3154680"/>
            <a:ext cx="365760" cy="365760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5" name="Text 13"/>
          <p:cNvSpPr/>
          <p:nvPr/>
        </p:nvSpPr>
        <p:spPr>
          <a:xfrm>
            <a:off x="361188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6908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只注册海外公司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61188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海外公司设立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F59E0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446520" y="3154680"/>
            <a:ext cx="365760" cy="36576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90372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只做出口报关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4652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出口单证与报关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05256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F87171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9281160" y="3154680"/>
            <a:ext cx="365760" cy="365760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5" name="Text 23"/>
          <p:cNvSpPr/>
          <p:nvPr/>
        </p:nvSpPr>
        <p:spPr>
          <a:xfrm>
            <a:off x="928116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73836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只要英文站 + 收汇路径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28116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海外市场 0→1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44805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合作原则</a:t>
            </a:r>
            <a:endParaRPr lang="en-US" sz="2400" dirty="0"/>
          </a:p>
        </p:txBody>
      </p:sp>
      <p:sp>
        <p:nvSpPr>
          <p:cNvPr id="29" name="Shape 27"/>
          <p:cNvSpPr/>
          <p:nvPr/>
        </p:nvSpPr>
        <p:spPr>
          <a:xfrm>
            <a:off x="548640" y="5120640"/>
            <a:ext cx="54864" cy="109728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透明报价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315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按事项 / 阶段拆分明细，不打包隐藏项。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520440" y="5120640"/>
            <a:ext cx="54864" cy="1097280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33" name="Text 31"/>
          <p:cNvSpPr/>
          <p:nvPr/>
        </p:nvSpPr>
        <p:spPr>
          <a:xfrm>
            <a:off x="37033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不绑定套餐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7033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单项起做，可随时扩展或暂停。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492240" y="5120640"/>
            <a:ext cx="54864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6" name="Text 34"/>
          <p:cNvSpPr/>
          <p:nvPr/>
        </p:nvSpPr>
        <p:spPr>
          <a:xfrm>
            <a:off x="66751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本地化执行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66751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持牌机构、报关行、银行端执行。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9464040" y="5120640"/>
            <a:ext cx="54864" cy="1097280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39" name="Text 37"/>
          <p:cNvSpPr/>
          <p:nvPr/>
        </p:nvSpPr>
        <p:spPr>
          <a:xfrm>
            <a:off x="96469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数据可托付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96469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资料分类管理，节点留痕。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28016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开始之前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548640" y="21945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先看资料，再约一次 30 分钟的视频沟通。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108960"/>
            <a:ext cx="164592" cy="16459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3580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《项目信息收集》便于你按表填写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3566160"/>
            <a:ext cx="164592" cy="16459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49300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《四大流程详解》即本页，可转发团队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0080" y="4023360"/>
            <a:ext cx="164592" cy="16459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95020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预约后 1 个工作日内回复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4937760"/>
            <a:ext cx="4572000" cy="822960"/>
          </a:xfrm>
          <a:prstGeom prst="roundRect">
            <a:avLst>
              <a:gd name="adj" fmla="val 11111"/>
            </a:avLst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93776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预约咨询  →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" y="58521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或扫码添加微信 · 见右侧二维码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772400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936992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8101584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8266176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8430768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8595360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8759952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8924544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9089136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9253728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9418320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9582912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9747504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9912096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8503920" y="640080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业讯科技 · Earcent  ·  v1.0  ·  2026</a:t>
            </a:r>
            <a:endParaRPr lang="en-US" sz="1000" dirty="0"/>
          </a:p>
        </p:txBody>
      </p:sp>
      <p:pic>
        <p:nvPicPr>
          <p:cNvPr id="200" name="WeChat QR"/>
          <p:cNvPicPr>
            <a:picLocks noChangeAspect="1"/>
          </p:cNvPicPr>
        </p:nvPicPr>
        <p:blipFill>
          <a:blip r:embed="rId3"/>
          <a:stretch>
            <a:fillRect/>
          </a:stretch>
        </p:blipFill>
        <p:spPr>
          <a:xfrm>
            <a:off x="9800000" y="3300000"/>
            <a:ext cx="1400000" cy="129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四大流程详解</dc:title>
  <dc:subject>PptxGenJS Presentation</dc:subject>
  <dc:creator>Going-Global</dc:creator>
  <cp:lastModifiedBy>Going-Global</cp:lastModifiedBy>
  <cp:revision>1</cp:revision>
  <dcterms:created xsi:type="dcterms:W3CDTF">2026-09-07T06:26:25Z</dcterms:created>
  <dcterms:modified xsi:type="dcterms:W3CDTF">2026-09-07T06:26:25Z</dcterms:modified>
</cp:coreProperties>
</file>